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0" r:id="rId4"/>
    <p:sldId id="262" r:id="rId5"/>
    <p:sldId id="261" r:id="rId6"/>
    <p:sldId id="263" r:id="rId7"/>
    <p:sldId id="265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8" d="100"/>
          <a:sy n="78" d="100"/>
        </p:scale>
        <p:origin x="-114" y="-6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D390-FE6F-40A4-AC03-EFBCD14B2055}" type="datetimeFigureOut">
              <a:rPr lang="ru-RU" smtClean="0"/>
              <a:t>04.05.2021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3CB8F-1822-4600-9AA2-7D59755E03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71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D390-FE6F-40A4-AC03-EFBCD14B2055}" type="datetimeFigureOut">
              <a:rPr lang="ru-RU" smtClean="0"/>
              <a:t>04.05.2021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3CB8F-1822-4600-9AA2-7D59755E03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18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D390-FE6F-40A4-AC03-EFBCD14B2055}" type="datetimeFigureOut">
              <a:rPr lang="ru-RU" smtClean="0"/>
              <a:t>04.05.2021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3CB8F-1822-4600-9AA2-7D59755E03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651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D390-FE6F-40A4-AC03-EFBCD14B2055}" type="datetimeFigureOut">
              <a:rPr lang="ru-RU" smtClean="0"/>
              <a:t>04.05.2021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3CB8F-1822-4600-9AA2-7D59755E03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0407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D390-FE6F-40A4-AC03-EFBCD14B2055}" type="datetimeFigureOut">
              <a:rPr lang="ru-RU" smtClean="0"/>
              <a:t>04.05.2021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3CB8F-1822-4600-9AA2-7D59755E03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152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D390-FE6F-40A4-AC03-EFBCD14B2055}" type="datetimeFigureOut">
              <a:rPr lang="ru-RU" smtClean="0"/>
              <a:t>04.05.2021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3CB8F-1822-4600-9AA2-7D59755E03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297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D390-FE6F-40A4-AC03-EFBCD14B2055}" type="datetimeFigureOut">
              <a:rPr lang="ru-RU" smtClean="0"/>
              <a:t>04.05.2021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3CB8F-1822-4600-9AA2-7D59755E03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178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D390-FE6F-40A4-AC03-EFBCD14B2055}" type="datetimeFigureOut">
              <a:rPr lang="ru-RU" smtClean="0"/>
              <a:t>04.05.2021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3CB8F-1822-4600-9AA2-7D59755E03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3413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D390-FE6F-40A4-AC03-EFBCD14B2055}" type="datetimeFigureOut">
              <a:rPr lang="ru-RU" smtClean="0"/>
              <a:t>04.05.2021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3CB8F-1822-4600-9AA2-7D59755E03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784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D390-FE6F-40A4-AC03-EFBCD14B2055}" type="datetimeFigureOut">
              <a:rPr lang="ru-RU" smtClean="0"/>
              <a:t>04.05.2021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3CB8F-1822-4600-9AA2-7D59755E03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1655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D390-FE6F-40A4-AC03-EFBCD14B2055}" type="datetimeFigureOut">
              <a:rPr lang="ru-RU" smtClean="0"/>
              <a:t>04.05.2021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3CB8F-1822-4600-9AA2-7D59755E03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553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F6D390-FE6F-40A4-AC03-EFBCD14B2055}" type="datetimeFigureOut">
              <a:rPr lang="ru-RU" smtClean="0"/>
              <a:t>04.05.2021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3CB8F-1822-4600-9AA2-7D59755E03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685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korolevadou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7" Type="http://schemas.openxmlformats.org/officeDocument/2006/relationships/image" Target="../media/image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7" Type="http://schemas.openxmlformats.org/officeDocument/2006/relationships/image" Target="../media/image1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7" Type="http://schemas.openxmlformats.org/officeDocument/2006/relationships/image" Target="../media/image1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7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horoshevka-gazeta.ru/wp-content/uploads/2018/01/photo_2018-01-15_18-18-2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7"/>
          <a:stretch/>
        </p:blipFill>
        <p:spPr bwMode="auto">
          <a:xfrm>
            <a:off x="0" y="0"/>
            <a:ext cx="12192000" cy="6884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30629"/>
            <a:ext cx="9144000" cy="2429691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Интерактивная игра</a:t>
            </a:r>
            <a:br>
              <a:rPr lang="ru-RU" dirty="0" smtClean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ru-RU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«Винни и его друзья: найди тень»</a:t>
            </a:r>
            <a:endParaRPr lang="ru-RU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768814"/>
            <a:ext cx="9144000" cy="1828800"/>
          </a:xfrm>
        </p:spPr>
        <p:txBody>
          <a:bodyPr>
            <a:normAutofit/>
          </a:bodyPr>
          <a:lstStyle/>
          <a:p>
            <a:r>
              <a:rPr lang="ru-RU" dirty="0" smtClean="0"/>
              <a:t>Презентацию подготовила: педагог-психолог</a:t>
            </a:r>
          </a:p>
          <a:p>
            <a:r>
              <a:rPr lang="ru-RU" dirty="0" smtClean="0">
                <a:hlinkClick r:id="rId3"/>
              </a:rPr>
              <a:t>Кривова Ирина Владимировна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002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unvegetariano.com/images/winnie-the-pooh-pn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391" y="808489"/>
            <a:ext cx="5461683" cy="5461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ая прямоугольная выноска 1"/>
          <p:cNvSpPr/>
          <p:nvPr/>
        </p:nvSpPr>
        <p:spPr>
          <a:xfrm>
            <a:off x="1018902" y="600891"/>
            <a:ext cx="6021977" cy="3918858"/>
          </a:xfrm>
          <a:prstGeom prst="wedgeRoundRectCallout">
            <a:avLst>
              <a:gd name="adj1" fmla="val 75696"/>
              <a:gd name="adj2" fmla="val -8833"/>
              <a:gd name="adj3" fmla="val 16667"/>
            </a:avLst>
          </a:prstGeom>
          <a:solidFill>
            <a:schemeClr val="bg1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FFC000"/>
                </a:solidFill>
              </a:rPr>
              <a:t>Привет. Меня зовут Винни. Мои друзья попали в беду и потеряли свои тени. Помоги их отыскать. Удачи тебе!</a:t>
            </a:r>
            <a:endParaRPr lang="ru-RU" sz="3600" dirty="0">
              <a:solidFill>
                <a:srgbClr val="FFC000"/>
              </a:solidFill>
            </a:endParaRPr>
          </a:p>
        </p:txBody>
      </p:sp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1240971" y="5355772"/>
            <a:ext cx="5029200" cy="914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НАЧАТЬ ИГРУ</a:t>
            </a:r>
            <a:endParaRPr lang="ru-RU" sz="36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98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avatars.mds.yandex.net/get-pdb/214107/b2218b33-2e52-4d9c-89a9-4d485a08c3ca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9714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трелка вправо 1">
            <a:hlinkClick r:id="rId3" action="ppaction://hlinksldjump"/>
          </p:cNvPr>
          <p:cNvSpPr/>
          <p:nvPr/>
        </p:nvSpPr>
        <p:spPr>
          <a:xfrm>
            <a:off x="11025050" y="11908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136776" y="914400"/>
            <a:ext cx="1776548" cy="166144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0136776" y="2738846"/>
            <a:ext cx="1776548" cy="166144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0136776" y="4737463"/>
            <a:ext cx="1776548" cy="166144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081" y="499723"/>
            <a:ext cx="1712976" cy="245620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69"/>
          <a:stretch/>
        </p:blipFill>
        <p:spPr>
          <a:xfrm>
            <a:off x="10489452" y="1058053"/>
            <a:ext cx="1077052" cy="145338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94"/>
          <a:stretch/>
        </p:blipFill>
        <p:spPr>
          <a:xfrm>
            <a:off x="10424360" y="2848610"/>
            <a:ext cx="1201380" cy="152592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" r="14762"/>
          <a:stretch/>
        </p:blipFill>
        <p:spPr>
          <a:xfrm>
            <a:off x="10424360" y="4821426"/>
            <a:ext cx="1318517" cy="149352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69"/>
          <a:stretch/>
        </p:blipFill>
        <p:spPr>
          <a:xfrm>
            <a:off x="1376081" y="3744868"/>
            <a:ext cx="1471151" cy="1985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61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avatars.mds.yandex.net/get-pdb/214107/b2218b33-2e52-4d9c-89a9-4d485a08c3ca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9714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трелка вправо 1">
            <a:hlinkClick r:id="rId3" action="ppaction://hlinksldjump"/>
          </p:cNvPr>
          <p:cNvSpPr/>
          <p:nvPr/>
        </p:nvSpPr>
        <p:spPr>
          <a:xfrm>
            <a:off x="10894424" y="20900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136776" y="914400"/>
            <a:ext cx="1776548" cy="166144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0136776" y="2796610"/>
            <a:ext cx="1776548" cy="166144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136776" y="4678820"/>
            <a:ext cx="1776548" cy="166144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965" y="735143"/>
            <a:ext cx="2531626" cy="206146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296" y="3647199"/>
            <a:ext cx="2286295" cy="206324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5079" y="2960108"/>
            <a:ext cx="1478715" cy="13344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8845" y="1155187"/>
            <a:ext cx="1433987" cy="122137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5514" y="4941525"/>
            <a:ext cx="1497847" cy="117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549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avatars.mds.yandex.net/get-pdb/214107/b2218b33-2e52-4d9c-89a9-4d485a08c3ca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9714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трелка вправо 1">
            <a:hlinkClick r:id="rId3" action="ppaction://hlinksldjump"/>
          </p:cNvPr>
          <p:cNvSpPr/>
          <p:nvPr/>
        </p:nvSpPr>
        <p:spPr>
          <a:xfrm>
            <a:off x="11025052" y="18288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136776" y="914400"/>
            <a:ext cx="1776548" cy="166144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0136776" y="2822735"/>
            <a:ext cx="1776548" cy="166144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136776" y="4731070"/>
            <a:ext cx="1776548" cy="166144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216" y="431361"/>
            <a:ext cx="1384075" cy="239137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417" y="3692562"/>
            <a:ext cx="1360926" cy="240779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229" y="2924691"/>
            <a:ext cx="868027" cy="153574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0710" y="984212"/>
            <a:ext cx="668680" cy="152182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4933" y="4772641"/>
            <a:ext cx="1009323" cy="1578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191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avatars.mds.yandex.net/get-pdb/214107/b2218b33-2e52-4d9c-89a9-4d485a08c3ca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542"/>
            <a:ext cx="979714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трелка вправо 1">
            <a:hlinkClick r:id="rId3" action="ppaction://hlinksldjump"/>
          </p:cNvPr>
          <p:cNvSpPr/>
          <p:nvPr/>
        </p:nvSpPr>
        <p:spPr>
          <a:xfrm>
            <a:off x="10985862" y="26125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0136776" y="914400"/>
            <a:ext cx="1776548" cy="166144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136776" y="2869474"/>
            <a:ext cx="1776548" cy="166144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0136776" y="4824548"/>
            <a:ext cx="1776548" cy="166144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622" y="503573"/>
            <a:ext cx="2078388" cy="25207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0335" y="1039516"/>
            <a:ext cx="1369429" cy="148315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1498" y="2949022"/>
            <a:ext cx="1068727" cy="150234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8849" y="4910866"/>
            <a:ext cx="1340915" cy="148881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622" y="3789945"/>
            <a:ext cx="1863656" cy="2069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350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img0.liveinternet.ru/images/attach/c/6/93/709/93709914_large_6b6597f71c3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219" y="1000715"/>
            <a:ext cx="5467956" cy="5491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324242" y="1536292"/>
            <a:ext cx="6021977" cy="2839765"/>
          </a:xfrm>
          <a:prstGeom prst="wedgeRoundRectCallout">
            <a:avLst>
              <a:gd name="adj1" fmla="val 75696"/>
              <a:gd name="adj2" fmla="val -8833"/>
              <a:gd name="adj3" fmla="val 16667"/>
            </a:avLst>
          </a:prstGeom>
          <a:solidFill>
            <a:schemeClr val="bg1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FFC000"/>
                </a:solidFill>
              </a:rPr>
              <a:t>Какой ты молодец! Ты помог мне и моим друзьям. Большое тебе спасибо. Пока!</a:t>
            </a:r>
            <a:endParaRPr lang="ru-RU" sz="3600" dirty="0">
              <a:solidFill>
                <a:srgbClr val="FFC000"/>
              </a:solidFill>
            </a:endParaRPr>
          </a:p>
        </p:txBody>
      </p:sp>
      <p:sp>
        <p:nvSpPr>
          <p:cNvPr id="3" name="Прямоугольник 2">
            <a:hlinkClick r:id="" action="ppaction://hlinkshowjump?jump=endshow"/>
          </p:cNvPr>
          <p:cNvSpPr/>
          <p:nvPr/>
        </p:nvSpPr>
        <p:spPr>
          <a:xfrm>
            <a:off x="992777" y="5264331"/>
            <a:ext cx="4232366" cy="914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ЗАВЕРШИТЬ ИГРУ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598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53</Words>
  <Application>Microsoft Office PowerPoint</Application>
  <PresentationFormat>Произвольный</PresentationFormat>
  <Paragraphs>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Интерактивная игра «Винни и его друзья: найди тень»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Интерактивная игра «Винни и его друзья»</dc:title>
  <dc:creator>Пользователь Windows</dc:creator>
  <cp:lastModifiedBy>Пользователь Windows</cp:lastModifiedBy>
  <cp:revision>11</cp:revision>
  <dcterms:created xsi:type="dcterms:W3CDTF">2020-04-28T08:08:45Z</dcterms:created>
  <dcterms:modified xsi:type="dcterms:W3CDTF">2021-05-04T07:44:55Z</dcterms:modified>
</cp:coreProperties>
</file>